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60" r:id="rId4"/>
    <p:sldId id="258" r:id="rId5"/>
    <p:sldId id="270" r:id="rId6"/>
    <p:sldId id="257" r:id="rId7"/>
    <p:sldId id="259" r:id="rId8"/>
    <p:sldId id="262" r:id="rId9"/>
    <p:sldId id="261" r:id="rId10"/>
    <p:sldId id="263" r:id="rId11"/>
    <p:sldId id="264" r:id="rId12"/>
    <p:sldId id="361" r:id="rId13"/>
    <p:sldId id="350" r:id="rId14"/>
    <p:sldId id="271" r:id="rId15"/>
    <p:sldId id="272" r:id="rId16"/>
    <p:sldId id="265" r:id="rId17"/>
    <p:sldId id="266" r:id="rId18"/>
    <p:sldId id="267" r:id="rId19"/>
    <p:sldId id="268" r:id="rId20"/>
    <p:sldId id="351" r:id="rId21"/>
    <p:sldId id="388" r:id="rId22"/>
    <p:sldId id="386" r:id="rId23"/>
    <p:sldId id="387" r:id="rId24"/>
    <p:sldId id="352" r:id="rId25"/>
    <p:sldId id="275" r:id="rId26"/>
    <p:sldId id="274" r:id="rId27"/>
    <p:sldId id="276" r:id="rId28"/>
    <p:sldId id="340" r:id="rId29"/>
    <p:sldId id="278" r:id="rId30"/>
    <p:sldId id="341" r:id="rId31"/>
    <p:sldId id="280" r:id="rId32"/>
    <p:sldId id="342" r:id="rId33"/>
    <p:sldId id="282" r:id="rId34"/>
    <p:sldId id="343" r:id="rId35"/>
    <p:sldId id="284" r:id="rId36"/>
    <p:sldId id="344" r:id="rId37"/>
    <p:sldId id="286" r:id="rId38"/>
    <p:sldId id="345" r:id="rId39"/>
    <p:sldId id="335" r:id="rId40"/>
    <p:sldId id="357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5" r:id="rId64"/>
    <p:sldId id="346" r:id="rId65"/>
    <p:sldId id="34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87511"/>
      </p:ext>
    </p:extLst>
  </p:cSld>
  <p:clrMapOvr>
    <a:masterClrMapping/>
  </p:clrMapOvr>
  <p:transition spd="slow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46111"/>
      </p:ext>
    </p:extLst>
  </p:cSld>
  <p:clrMapOvr>
    <a:masterClrMapping/>
  </p:clrMapOvr>
  <p:transition spd="slow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08977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3362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22590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23329"/>
      </p:ext>
    </p:extLst>
  </p:cSld>
  <p:clrMapOvr>
    <a:masterClrMapping/>
  </p:clrMapOvr>
  <p:transition spd="slow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6795"/>
      </p:ext>
    </p:extLst>
  </p:cSld>
  <p:clrMapOvr>
    <a:masterClrMapping/>
  </p:clrMapOvr>
  <p:transition spd="slow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0280"/>
      </p:ext>
    </p:extLst>
  </p:cSld>
  <p:clrMapOvr>
    <a:masterClrMapping/>
  </p:clrMapOvr>
  <p:transition spd="slow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383"/>
      </p:ext>
    </p:extLst>
  </p:cSld>
  <p:clrMapOvr>
    <a:masterClrMapping/>
  </p:clrMapOvr>
  <p:transition spd="slow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96680"/>
      </p:ext>
    </p:extLst>
  </p:cSld>
  <p:clrMapOvr>
    <a:masterClrMapping/>
  </p:clrMapOvr>
  <p:transition spd="slow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9916"/>
      </p:ext>
    </p:extLst>
  </p:cSld>
  <p:clrMapOvr>
    <a:masterClrMapping/>
  </p:clrMapOvr>
  <p:transition spd="slow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F918-69AC-4CE6-A411-CA2340405BF3}" type="datetimeFigureOut">
              <a:rPr lang="en-US" smtClean="0"/>
              <a:pPr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6B8F9-EFC3-4C1C-9B37-ED700B0911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27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1" y="460858"/>
            <a:ext cx="9478849" cy="60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2216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121" y="332307"/>
            <a:ext cx="1038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Iowa is part of the Mississippi Flyway and provides important migration habitat for waterfowl that are produced in the Prairie Pothole Region.</a:t>
            </a:r>
            <a:endParaRPr lang="en-US" sz="4800" dirty="0"/>
          </a:p>
        </p:txBody>
      </p:sp>
      <p:pic>
        <p:nvPicPr>
          <p:cNvPr id="4098" name="Picture 2" descr="C:\Users\KRu\Desktop\Ducks\Slide Show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833" y="3404937"/>
            <a:ext cx="6413500" cy="3206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35770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Ru\Desktop\Ducks\Slide Show\Slid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197" y="173036"/>
            <a:ext cx="6492708" cy="64927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930189" y="312822"/>
            <a:ext cx="49570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DU works in Iowa through its </a:t>
            </a:r>
            <a:r>
              <a:rPr lang="en-US" sz="4400" i="1" dirty="0" smtClean="0"/>
              <a:t>Living Lakes</a:t>
            </a:r>
            <a:r>
              <a:rPr lang="en-US" sz="4400" dirty="0" smtClean="0"/>
              <a:t> initiative to restore this important habitat, one lake at a time. Your support of DU will help us achieve that goal.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5711664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Ru\Desktop\Ducks\Slide Show\LikeonF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7729" y="1414130"/>
            <a:ext cx="7240753" cy="18584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2078" y="4218506"/>
            <a:ext cx="1038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Mid-Iowa Ducks Unlimited</a:t>
            </a:r>
          </a:p>
        </p:txBody>
      </p:sp>
      <p:pic>
        <p:nvPicPr>
          <p:cNvPr id="2051" name="Picture 3" descr="C:\Users\KRu\Desktop\Ducks\Duck Tshirts\Logos\Mid_IA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676" y="3802063"/>
            <a:ext cx="1969604" cy="16723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Ru\Desktop\Ducks\Slide Show\Mall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9027" y="300790"/>
            <a:ext cx="8886574" cy="61453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555" y="940158"/>
            <a:ext cx="985233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Become a Sponsor, 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Save an Acre</a:t>
            </a:r>
          </a:p>
          <a:p>
            <a:pPr algn="ctr"/>
            <a:r>
              <a:rPr lang="en-US" sz="6600" b="1" dirty="0" smtClean="0"/>
              <a:t>All for less than 70¢ per day!</a:t>
            </a:r>
          </a:p>
          <a:p>
            <a:pPr algn="ctr"/>
            <a:r>
              <a:rPr lang="en-US" sz="3200" b="1" i="1" dirty="0" smtClean="0"/>
              <a:t>It's a tragic fact: Every 6 minutes, the United States loses nearly one acre of wetlands.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5261984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4" y="290181"/>
            <a:ext cx="9890974" cy="633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5813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390" y="1068494"/>
            <a:ext cx="113096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/>
              <a:t>The </a:t>
            </a:r>
            <a:r>
              <a:rPr lang="en-US" sz="4400" i="1" u="sng" dirty="0" smtClean="0"/>
              <a:t>value</a:t>
            </a:r>
            <a:r>
              <a:rPr lang="en-US" sz="4400" i="1" dirty="0" smtClean="0"/>
              <a:t> of your Bronze sponsorship is greater than $250</a:t>
            </a:r>
            <a:r>
              <a:rPr lang="en-US" sz="4400" dirty="0" smtClean="0"/>
              <a:t>—you are becoming a steward for the future of wetlands and waterfowl preservation. </a:t>
            </a:r>
          </a:p>
          <a:p>
            <a:endParaRPr lang="en-US" sz="4400" dirty="0" smtClean="0"/>
          </a:p>
          <a:p>
            <a:r>
              <a:rPr lang="en-US" sz="4400" dirty="0" smtClean="0"/>
              <a:t>And </a:t>
            </a:r>
            <a:r>
              <a:rPr lang="en-US" sz="4400" u="sng" dirty="0" smtClean="0"/>
              <a:t>you're saving far more than just one acre</a:t>
            </a:r>
            <a:r>
              <a:rPr lang="en-US" sz="4400" dirty="0" smtClean="0"/>
              <a:t>—you are laying the foundation for other like-minded conservationists to build on with their donations and their time.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348507" y="360608"/>
            <a:ext cx="5009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accent4">
                    <a:lumMod val="75000"/>
                  </a:schemeClr>
                </a:solidFill>
              </a:rPr>
              <a:t>BRONZE SPONSOR</a:t>
            </a:r>
            <a:endParaRPr lang="en-US" sz="4000" u="sng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45585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1" y="254546"/>
            <a:ext cx="9813701" cy="62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3278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390" y="1068494"/>
            <a:ext cx="11309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360608"/>
            <a:ext cx="5859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4800" dirty="0" smtClean="0"/>
              <a:t>Rescue Our Wetlands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302822" y="1320495"/>
            <a:ext cx="609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dirty="0" smtClean="0"/>
              <a:t>With wetlands losses increasing by 140% in recent years, this campaign, with your help, will conserve and protect threatened waterfowl habitat throughout North America.</a:t>
            </a:r>
          </a:p>
          <a:p>
            <a:pPr fontAlgn="base"/>
            <a:r>
              <a:rPr lang="en-US" sz="3200" dirty="0" smtClean="0"/>
              <a:t>Through focused conservation efforts, DU is committed to filling the skies with waterfowl today, tomorrow and forever.</a:t>
            </a:r>
            <a:endParaRPr lang="en-US" sz="3200" dirty="0"/>
          </a:p>
        </p:txBody>
      </p:sp>
      <p:pic>
        <p:nvPicPr>
          <p:cNvPr id="6146" name="Picture 2" descr="C:\Users\KRu\Desktop\Ducks\Slide Show\rescueWetl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5232" y="1907003"/>
            <a:ext cx="6015869" cy="4018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41421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61" y="509275"/>
            <a:ext cx="9440213" cy="60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1376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8187" y="566670"/>
            <a:ext cx="110758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WELCOME TO THE </a:t>
            </a:r>
          </a:p>
          <a:p>
            <a:pPr algn="ctr"/>
            <a:r>
              <a:rPr lang="en-US" sz="6600" dirty="0" smtClean="0"/>
              <a:t>MID-IOWA DUCKS UNLIMITED</a:t>
            </a:r>
          </a:p>
          <a:p>
            <a:pPr algn="ctr"/>
            <a:r>
              <a:rPr lang="en-US" sz="4800" dirty="0" smtClean="0"/>
              <a:t>58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ANNUAL</a:t>
            </a:r>
          </a:p>
          <a:p>
            <a:pPr algn="ctr"/>
            <a:r>
              <a:rPr lang="en-US" sz="4800" dirty="0" smtClean="0"/>
              <a:t>FALL BANQUET AND AUCTION</a:t>
            </a:r>
          </a:p>
          <a:p>
            <a:pPr algn="ctr"/>
            <a:endParaRPr lang="en-US" sz="5400" dirty="0" smtClean="0"/>
          </a:p>
          <a:p>
            <a:pPr algn="ctr"/>
            <a:r>
              <a:rPr lang="en-US" sz="6600" dirty="0" smtClean="0"/>
              <a:t>THANK YOU FOR ATTENDING!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28702968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Ru\Desktop\Ducks\Slide Show\efficiency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861" y="856999"/>
            <a:ext cx="11357643" cy="50350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569728"/>
            <a:ext cx="9053345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8124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2" y="0"/>
            <a:ext cx="12198902" cy="68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727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43" y="841023"/>
            <a:ext cx="8230313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29899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Ru\Desktop\Ducks\Slide Show\Mallar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1882" y="144379"/>
            <a:ext cx="9448800" cy="65341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63" y="4854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This Evening….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9137" y="1825625"/>
            <a:ext cx="8634663" cy="435133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Cocktail Hour</a:t>
            </a:r>
          </a:p>
          <a:p>
            <a:pPr>
              <a:buNone/>
            </a:pPr>
            <a:r>
              <a:rPr lang="en-US" dirty="0" smtClean="0"/>
              <a:t>Play Games and Win!</a:t>
            </a:r>
          </a:p>
          <a:p>
            <a:pPr>
              <a:buNone/>
            </a:pPr>
            <a:r>
              <a:rPr lang="en-US" dirty="0" smtClean="0"/>
              <a:t>Special Raffles</a:t>
            </a:r>
          </a:p>
          <a:p>
            <a:pPr>
              <a:buNone/>
            </a:pPr>
            <a:r>
              <a:rPr lang="en-US" dirty="0" smtClean="0"/>
              <a:t>Browse and Bid on Silent Auction Items</a:t>
            </a:r>
          </a:p>
          <a:p>
            <a:pPr>
              <a:buNone/>
            </a:pPr>
            <a:r>
              <a:rPr lang="en-US" dirty="0" smtClean="0"/>
              <a:t>Purchase Raffle Tickets</a:t>
            </a:r>
          </a:p>
          <a:p>
            <a:pPr>
              <a:buNone/>
            </a:pPr>
            <a:r>
              <a:rPr lang="en-US" dirty="0" smtClean="0"/>
              <a:t>Browse Live Auction Items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5379" y="1821614"/>
            <a:ext cx="35653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5:00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PM –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aseline="0" dirty="0" smtClean="0"/>
              <a:t>6:45 PM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1" y="376332"/>
            <a:ext cx="9762185" cy="62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 sure to check out the</a:t>
            </a:r>
            <a:br>
              <a:rPr lang="en-US" dirty="0" smtClean="0"/>
            </a:br>
            <a:r>
              <a:rPr lang="en-US" dirty="0" smtClean="0"/>
              <a:t>Orange &amp; Blue </a:t>
            </a:r>
            <a:br>
              <a:rPr lang="en-US" dirty="0" smtClean="0"/>
            </a:br>
            <a:r>
              <a:rPr lang="en-US" dirty="0" smtClean="0"/>
              <a:t>Ticket Raffle Guns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4000" dirty="0" smtClean="0"/>
          </a:p>
          <a:p>
            <a:r>
              <a:rPr lang="en-US" sz="4000" dirty="0" smtClean="0"/>
              <a:t>Located on the Southwest </a:t>
            </a:r>
          </a:p>
          <a:p>
            <a:r>
              <a:rPr lang="en-US" sz="4000" dirty="0" smtClean="0"/>
              <a:t>side of the Ballroom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1" y="460858"/>
            <a:ext cx="9478849" cy="60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32216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44111"/>
          </a:xfrm>
        </p:spPr>
        <p:txBody>
          <a:bodyPr/>
          <a:lstStyle/>
          <a:p>
            <a:r>
              <a:rPr lang="en-US" dirty="0" smtClean="0"/>
              <a:t>Dinner served at 6:45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Entrees include:</a:t>
            </a:r>
          </a:p>
          <a:p>
            <a:r>
              <a:rPr lang="en-US" sz="3600" dirty="0" smtClean="0"/>
              <a:t>Duck a </a:t>
            </a:r>
            <a:r>
              <a:rPr lang="en-US" sz="3600" dirty="0" err="1" smtClean="0"/>
              <a:t>l’orange</a:t>
            </a:r>
            <a:endParaRPr lang="en-US" sz="3600" dirty="0" smtClean="0"/>
          </a:p>
          <a:p>
            <a:r>
              <a:rPr lang="en-US" sz="3600" dirty="0" smtClean="0"/>
              <a:t>London Broil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30" y="361452"/>
            <a:ext cx="9684913" cy="620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6818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Ru\Desktop\Ducks\Slide Show\Northern Pintai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754" y="168442"/>
            <a:ext cx="9448800" cy="6534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46818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906" y="376405"/>
            <a:ext cx="9144000" cy="2727742"/>
          </a:xfrm>
        </p:spPr>
        <p:txBody>
          <a:bodyPr>
            <a:normAutofit/>
          </a:bodyPr>
          <a:lstStyle/>
          <a:p>
            <a:r>
              <a:rPr lang="en-US" dirty="0" smtClean="0"/>
              <a:t>Don’t forget the future of </a:t>
            </a:r>
            <a:br>
              <a:rPr lang="en-US" dirty="0" smtClean="0"/>
            </a:br>
            <a:r>
              <a:rPr lang="en-US" dirty="0" smtClean="0"/>
              <a:t>Ducks Unlimited!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536" y="2952332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It is only $15 for an annual membership </a:t>
            </a:r>
          </a:p>
          <a:p>
            <a:pPr algn="l"/>
            <a:r>
              <a:rPr lang="en-US" sz="3200" dirty="0" smtClean="0"/>
              <a:t>		- or - </a:t>
            </a:r>
          </a:p>
          <a:p>
            <a:pPr algn="l"/>
            <a:r>
              <a:rPr lang="en-US" sz="3200" dirty="0" smtClean="0"/>
              <a:t>$200 for a Legacy Membership</a:t>
            </a:r>
          </a:p>
          <a:p>
            <a:pPr algn="l"/>
            <a:r>
              <a:rPr lang="en-US" sz="3200" dirty="0" smtClean="0"/>
              <a:t>Eligible until they turn 21</a:t>
            </a:r>
          </a:p>
          <a:p>
            <a:pPr algn="l"/>
            <a:r>
              <a:rPr lang="en-US" sz="3200" dirty="0" smtClean="0"/>
              <a:t>See TJ in the East lobby for more information</a:t>
            </a:r>
          </a:p>
          <a:p>
            <a:pPr algn="l"/>
            <a:endParaRPr lang="en-US" sz="3200" dirty="0" smtClean="0"/>
          </a:p>
          <a:p>
            <a:endParaRPr lang="en-US" sz="3200" dirty="0"/>
          </a:p>
        </p:txBody>
      </p:sp>
      <p:pic>
        <p:nvPicPr>
          <p:cNvPr id="8194" name="Picture 2" descr="C:\Users\KRu\Desktop\Ducks\Slide Show\logoGreenwing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8993" y="2730333"/>
            <a:ext cx="3040294" cy="314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5" y="295807"/>
            <a:ext cx="9775064" cy="62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669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2127" y="630314"/>
            <a:ext cx="9144000" cy="1580227"/>
          </a:xfrm>
        </p:spPr>
        <p:txBody>
          <a:bodyPr>
            <a:normAutofit/>
          </a:bodyPr>
          <a:lstStyle/>
          <a:p>
            <a:r>
              <a:rPr lang="en-US" dirty="0" smtClean="0"/>
              <a:t>Bronze Sponsorship</a:t>
            </a:r>
            <a:br>
              <a:rPr lang="en-US" dirty="0" smtClean="0"/>
            </a:br>
            <a:r>
              <a:rPr lang="en-US" sz="4400" dirty="0" smtClean="0"/>
              <a:t>It’s Easy, It’s Essential, It’s only $250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2127" y="2459115"/>
            <a:ext cx="9144000" cy="3861785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Benefits:</a:t>
            </a:r>
          </a:p>
          <a:p>
            <a:r>
              <a:rPr lang="en-US" sz="3600" b="1" dirty="0" smtClean="0"/>
              <a:t>2- $100 Raffle Packs</a:t>
            </a:r>
          </a:p>
          <a:p>
            <a:r>
              <a:rPr lang="en-US" sz="3600" b="1" dirty="0" smtClean="0"/>
              <a:t>Mid-Iowa DU Sponsor Hat or Duck Call</a:t>
            </a:r>
          </a:p>
          <a:p>
            <a:r>
              <a:rPr lang="en-US" sz="3600" b="1" dirty="0" smtClean="0"/>
              <a:t>Opportunities to win at least 12 different guns!</a:t>
            </a:r>
          </a:p>
          <a:p>
            <a:r>
              <a:rPr lang="en-US" sz="2800" dirty="0" smtClean="0"/>
              <a:t>Credit given for dinner tickets</a:t>
            </a:r>
          </a:p>
          <a:p>
            <a:r>
              <a:rPr lang="en-US" sz="2800" dirty="0" smtClean="0"/>
              <a:t>and raffle tickets already purchased</a:t>
            </a:r>
          </a:p>
          <a:p>
            <a:r>
              <a:rPr lang="en-US" sz="3600" dirty="0" smtClean="0"/>
              <a:t>See TJ in the East Lobby for information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KRu\Desktop\Ducks\Slide Show\T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347" y="144379"/>
            <a:ext cx="9448800" cy="6534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18838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forget to check out the</a:t>
            </a:r>
            <a:br>
              <a:rPr lang="en-US" dirty="0" smtClean="0"/>
            </a:br>
            <a:r>
              <a:rPr lang="en-US" dirty="0" smtClean="0"/>
              <a:t>Silent Auction Items</a:t>
            </a:r>
            <a:br>
              <a:rPr lang="en-US" dirty="0" smtClean="0"/>
            </a:br>
            <a:r>
              <a:rPr lang="en-US" dirty="0" smtClean="0"/>
              <a:t>In the East and South </a:t>
            </a:r>
            <a:br>
              <a:rPr lang="en-US" dirty="0" smtClean="0"/>
            </a:br>
            <a:r>
              <a:rPr lang="en-US" dirty="0" smtClean="0"/>
              <a:t>sides of the Ballroom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716" y="4143459"/>
            <a:ext cx="9144000" cy="1655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7:40- Round 1 Closes</a:t>
            </a:r>
          </a:p>
          <a:p>
            <a:r>
              <a:rPr lang="en-US" sz="3600" dirty="0" smtClean="0"/>
              <a:t>7:50- Round 2 Closes</a:t>
            </a:r>
          </a:p>
          <a:p>
            <a:r>
              <a:rPr lang="en-US" sz="3600" dirty="0" smtClean="0"/>
              <a:t>8:00- Round 3 Closes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52" y="386208"/>
            <a:ext cx="9669742" cy="61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541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905" y="580942"/>
            <a:ext cx="9144000" cy="1668963"/>
          </a:xfrm>
        </p:spPr>
        <p:txBody>
          <a:bodyPr>
            <a:normAutofit/>
          </a:bodyPr>
          <a:lstStyle/>
          <a:p>
            <a:r>
              <a:rPr lang="en-US" dirty="0" smtClean="0"/>
              <a:t>Live Auction</a:t>
            </a:r>
            <a:br>
              <a:rPr lang="en-US" dirty="0" smtClean="0"/>
            </a:br>
            <a:r>
              <a:rPr lang="en-US" sz="4000" dirty="0" smtClean="0"/>
              <a:t>8:00 – 9:00 PM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04147"/>
            <a:ext cx="9144000" cy="3236495"/>
          </a:xfrm>
        </p:spPr>
        <p:txBody>
          <a:bodyPr>
            <a:normAutofit lnSpcReduction="10000"/>
          </a:bodyPr>
          <a:lstStyle/>
          <a:p>
            <a:r>
              <a:rPr lang="en-US" sz="6000" dirty="0" smtClean="0"/>
              <a:t>$100 Raffle Pack Gun Raffle</a:t>
            </a:r>
          </a:p>
          <a:p>
            <a:r>
              <a:rPr lang="en-US" sz="6000" dirty="0" smtClean="0"/>
              <a:t>Sponsor Raffle</a:t>
            </a:r>
          </a:p>
          <a:p>
            <a:r>
              <a:rPr lang="en-US" sz="6000" dirty="0" smtClean="0"/>
              <a:t>General Raffle</a:t>
            </a:r>
          </a:p>
          <a:p>
            <a:r>
              <a:rPr lang="en-US" sz="3600" dirty="0" smtClean="0"/>
              <a:t>9:00 – 10:00 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2" y="347729"/>
            <a:ext cx="9742429" cy="6242722"/>
          </a:xfrm>
          <a:prstGeom prst="rect">
            <a:avLst/>
          </a:prstGeom>
        </p:spPr>
      </p:pic>
      <p:sp>
        <p:nvSpPr>
          <p:cNvPr id="3" name="Action Button: Forward or Next 2">
            <a:hlinkClick r:id="rId3" action="ppaction://hlinksldjump" highlightClick="1"/>
            <a:hlinkHover r:id="rId3" action="ppaction://hlinksldjump"/>
          </p:cNvPr>
          <p:cNvSpPr/>
          <p:nvPr/>
        </p:nvSpPr>
        <p:spPr>
          <a:xfrm>
            <a:off x="11149584" y="5510463"/>
            <a:ext cx="1042416" cy="1042416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1664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8063" y="508752"/>
            <a:ext cx="9144000" cy="2387600"/>
          </a:xfrm>
        </p:spPr>
        <p:txBody>
          <a:bodyPr/>
          <a:lstStyle/>
          <a:p>
            <a:r>
              <a:rPr lang="en-US" dirty="0" smtClean="0"/>
              <a:t>Mid-Iowa Ducks Unlimited</a:t>
            </a:r>
            <a:br>
              <a:rPr lang="en-US" dirty="0" smtClean="0"/>
            </a:br>
            <a:r>
              <a:rPr lang="en-US" dirty="0" smtClean="0"/>
              <a:t>2017 Live Auction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158" y="4191585"/>
            <a:ext cx="9144000" cy="1655762"/>
          </a:xfrm>
        </p:spPr>
        <p:txBody>
          <a:bodyPr>
            <a:normAutofit fontScale="85000" lnSpcReduction="20000"/>
          </a:bodyPr>
          <a:lstStyle/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Auctioneer: Chad Daugherty</a:t>
            </a:r>
            <a:endParaRPr lang="en-US" sz="3200" dirty="0"/>
          </a:p>
        </p:txBody>
      </p:sp>
      <p:pic>
        <p:nvPicPr>
          <p:cNvPr id="11266" name="Picture 2" descr="C:\Users\KRu\Desktop\Ducks\Slide Show\Daugherty-Auction-Adel-Iowa_logo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9956" y="3029869"/>
            <a:ext cx="3372602" cy="2225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72" y="238260"/>
            <a:ext cx="6426557" cy="64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4986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9" y="233305"/>
            <a:ext cx="5964382" cy="3528002"/>
          </a:xfrm>
        </p:spPr>
        <p:txBody>
          <a:bodyPr>
            <a:normAutofit/>
          </a:bodyPr>
          <a:lstStyle/>
          <a:p>
            <a:r>
              <a:rPr lang="en-US" dirty="0" smtClean="0"/>
              <a:t>Item #1</a:t>
            </a:r>
            <a:br>
              <a:rPr lang="en-US" dirty="0" smtClean="0"/>
            </a:br>
            <a:r>
              <a:rPr lang="en-US" dirty="0" smtClean="0"/>
              <a:t>80</a:t>
            </a:r>
            <a:r>
              <a:rPr lang="en-US" baseline="30000" dirty="0" smtClean="0"/>
              <a:t>th</a:t>
            </a:r>
            <a:r>
              <a:rPr lang="en-US" dirty="0" smtClean="0"/>
              <a:t> Anniversary Canvas</a:t>
            </a:r>
            <a:br>
              <a:rPr lang="en-US" dirty="0" smtClean="0"/>
            </a:br>
            <a:r>
              <a:rPr lang="en-US" dirty="0" smtClean="0"/>
              <a:t>Scot Storm </a:t>
            </a:r>
            <a:br>
              <a:rPr lang="en-US" dirty="0" smtClean="0"/>
            </a:br>
            <a:r>
              <a:rPr lang="en-US" sz="4000" dirty="0" smtClean="0"/>
              <a:t>“</a:t>
            </a:r>
            <a:r>
              <a:rPr lang="en-US" sz="4000" dirty="0" err="1" smtClean="0"/>
              <a:t>Droppin</a:t>
            </a:r>
            <a:r>
              <a:rPr lang="en-US" sz="4000" dirty="0" smtClean="0"/>
              <a:t>’ in Canvasbacks” 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7" t="2985" r="3444" b="3625"/>
          <a:stretch/>
        </p:blipFill>
        <p:spPr>
          <a:xfrm>
            <a:off x="6056365" y="233305"/>
            <a:ext cx="5068834" cy="63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#2</a:t>
            </a:r>
            <a:br>
              <a:rPr lang="en-US" dirty="0" smtClean="0"/>
            </a:br>
            <a:r>
              <a:rPr lang="en-US" dirty="0" smtClean="0"/>
              <a:t>Buck Gardner Mid-IA Duck Call #1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1242" y="919749"/>
            <a:ext cx="4611619" cy="6153498"/>
          </a:xfrm>
        </p:spPr>
      </p:pic>
      <p:sp>
        <p:nvSpPr>
          <p:cNvPr id="6" name="TextBox 5"/>
          <p:cNvSpPr txBox="1"/>
          <p:nvPr/>
        </p:nvSpPr>
        <p:spPr>
          <a:xfrm>
            <a:off x="512618" y="2369127"/>
            <a:ext cx="4003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Acrylic Mid-IA </a:t>
            </a:r>
          </a:p>
          <a:p>
            <a:pPr algn="ctr"/>
            <a:r>
              <a:rPr lang="en-US" sz="3600" dirty="0" smtClean="0"/>
              <a:t>Duck Call</a:t>
            </a:r>
          </a:p>
          <a:p>
            <a:pPr algn="ctr"/>
            <a:r>
              <a:rPr lang="en-US" sz="3600" dirty="0" smtClean="0"/>
              <a:t>1 in 12 chance for Browning </a:t>
            </a:r>
            <a:r>
              <a:rPr lang="en-US" sz="3600" dirty="0" err="1" smtClean="0"/>
              <a:t>Citori</a:t>
            </a:r>
            <a:r>
              <a:rPr lang="en-US" sz="3600" dirty="0" smtClean="0"/>
              <a:t> O/U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0553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#3</a:t>
            </a:r>
            <a:br>
              <a:rPr lang="en-US" dirty="0" smtClean="0"/>
            </a:br>
            <a:r>
              <a:rPr lang="en-US" dirty="0" smtClean="0"/>
              <a:t>Man Cave Jeep Table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15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#4</a:t>
            </a:r>
            <a:br>
              <a:rPr lang="en-US" dirty="0" smtClean="0"/>
            </a:br>
            <a:r>
              <a:rPr lang="en-US" dirty="0" smtClean="0"/>
              <a:t>2017 Ducks Unlimited Decoy of the Year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841" y="1825625"/>
            <a:ext cx="76743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6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#5</a:t>
            </a:r>
            <a:br>
              <a:rPr lang="en-US" dirty="0" smtClean="0"/>
            </a:br>
            <a:r>
              <a:rPr lang="en-US" dirty="0" smtClean="0"/>
              <a:t>Docs Hunt Club ½ day Hunt for 2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408" y="1825625"/>
            <a:ext cx="81511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8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#6</a:t>
            </a:r>
            <a:br>
              <a:rPr lang="en-US" dirty="0" smtClean="0"/>
            </a:br>
            <a:r>
              <a:rPr lang="en-US" dirty="0" smtClean="0"/>
              <a:t>Buck Gardner Mid-IA Duck Call #2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924" y="1690688"/>
            <a:ext cx="5808876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618" y="2369127"/>
            <a:ext cx="4003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Acrylic Mid-IA </a:t>
            </a:r>
          </a:p>
          <a:p>
            <a:pPr algn="ctr"/>
            <a:r>
              <a:rPr lang="en-US" sz="3600" dirty="0" smtClean="0"/>
              <a:t>Duck Call</a:t>
            </a:r>
          </a:p>
          <a:p>
            <a:pPr algn="ctr"/>
            <a:r>
              <a:rPr lang="en-US" sz="3600" dirty="0" smtClean="0"/>
              <a:t>1 in 12 chance for Browning </a:t>
            </a:r>
            <a:r>
              <a:rPr lang="en-US" sz="3600" dirty="0" err="1" smtClean="0"/>
              <a:t>Citori</a:t>
            </a:r>
            <a:r>
              <a:rPr lang="en-US" sz="3600" dirty="0" smtClean="0"/>
              <a:t> O/U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7168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Item #7</a:t>
            </a:r>
            <a:br>
              <a:rPr lang="en-US" dirty="0" smtClean="0"/>
            </a:br>
            <a:r>
              <a:rPr lang="en-US" dirty="0" smtClean="0"/>
              <a:t>NASCAR Nation- Choice of Tickets to two Races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706" y="1825625"/>
            <a:ext cx="102025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55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#8</a:t>
            </a:r>
            <a:br>
              <a:rPr lang="en-US" dirty="0" smtClean="0"/>
            </a:br>
            <a:r>
              <a:rPr lang="en-US" dirty="0" smtClean="0"/>
              <a:t>LED Light and Matching Bar Stools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693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#9</a:t>
            </a:r>
            <a:br>
              <a:rPr lang="en-US" dirty="0" smtClean="0"/>
            </a:br>
            <a:r>
              <a:rPr lang="en-US" dirty="0" smtClean="0"/>
              <a:t>Legacy </a:t>
            </a:r>
            <a:r>
              <a:rPr lang="en-US" dirty="0" err="1" smtClean="0"/>
              <a:t>Greenwings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66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Item #10</a:t>
            </a:r>
            <a:br>
              <a:rPr lang="en-US" dirty="0" smtClean="0"/>
            </a:br>
            <a:r>
              <a:rPr lang="en-US" dirty="0" smtClean="0"/>
              <a:t>2017 Iowa DU Print of the Year</a:t>
            </a:r>
            <a:br>
              <a:rPr lang="en-US" dirty="0" smtClean="0"/>
            </a:br>
            <a:r>
              <a:rPr lang="en-US" dirty="0" smtClean="0"/>
              <a:t>“Wood Duck” by Brian </a:t>
            </a:r>
            <a:r>
              <a:rPr lang="en-US" dirty="0" err="1" smtClean="0"/>
              <a:t>Murrillo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90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5" y="295807"/>
            <a:ext cx="9775064" cy="62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669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Item #11</a:t>
            </a:r>
            <a:br>
              <a:rPr lang="en-US" dirty="0" smtClean="0"/>
            </a:br>
            <a:r>
              <a:rPr lang="en-US" dirty="0" smtClean="0"/>
              <a:t>Pintail Print and Decoy</a:t>
            </a:r>
            <a:br>
              <a:rPr lang="en-US" dirty="0" smtClean="0"/>
            </a:br>
            <a:r>
              <a:rPr lang="en-US" dirty="0" smtClean="0"/>
              <a:t>Print by Phillip Crowe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0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#12</a:t>
            </a:r>
            <a:br>
              <a:rPr lang="en-US" dirty="0" smtClean="0"/>
            </a:br>
            <a:r>
              <a:rPr lang="en-US" dirty="0" smtClean="0"/>
              <a:t>NAPA Auto Parts Tool Chest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75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#13</a:t>
            </a:r>
            <a:br>
              <a:rPr lang="en-US" dirty="0" smtClean="0"/>
            </a:br>
            <a:r>
              <a:rPr lang="en-US" dirty="0" smtClean="0"/>
              <a:t>Buck Gardner Mid-IA Duck Call #3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924" y="1690688"/>
            <a:ext cx="5808876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618" y="2369127"/>
            <a:ext cx="4003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Acrylic Mid-IA </a:t>
            </a:r>
          </a:p>
          <a:p>
            <a:pPr algn="ctr"/>
            <a:r>
              <a:rPr lang="en-US" sz="3600" dirty="0" smtClean="0"/>
              <a:t>Duck Call</a:t>
            </a:r>
          </a:p>
          <a:p>
            <a:pPr algn="ctr"/>
            <a:r>
              <a:rPr lang="en-US" sz="3600" dirty="0" smtClean="0"/>
              <a:t>1 in 12 chance for Browning </a:t>
            </a:r>
            <a:r>
              <a:rPr lang="en-US" sz="3600" dirty="0" err="1" smtClean="0"/>
              <a:t>Citori</a:t>
            </a:r>
            <a:r>
              <a:rPr lang="en-US" sz="3600" dirty="0" smtClean="0"/>
              <a:t> O/U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7217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Item #14</a:t>
            </a:r>
            <a:br>
              <a:rPr lang="en-US" dirty="0" smtClean="0"/>
            </a:br>
            <a:r>
              <a:rPr lang="en-US" dirty="0" smtClean="0"/>
              <a:t>Rob Johnson Fall Hunt</a:t>
            </a:r>
            <a:br>
              <a:rPr lang="en-US" dirty="0" smtClean="0"/>
            </a:br>
            <a:r>
              <a:rPr lang="en-US" dirty="0" smtClean="0"/>
              <a:t>One Day Guided Hunt for Four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544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571" y="365125"/>
            <a:ext cx="1106285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Item #15</a:t>
            </a:r>
            <a:br>
              <a:rPr lang="en-US" dirty="0" smtClean="0"/>
            </a:br>
            <a:r>
              <a:rPr lang="en-US" dirty="0" smtClean="0"/>
              <a:t>2017 Handgun of the Year</a:t>
            </a:r>
            <a:br>
              <a:rPr lang="en-US" dirty="0" smtClean="0"/>
            </a:br>
            <a:r>
              <a:rPr lang="en-US" dirty="0" smtClean="0"/>
              <a:t>Sig Sauer P320 with Holster and 500 Rounds of 9mm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704" y="2047297"/>
            <a:ext cx="63885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13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#16</a:t>
            </a:r>
            <a:br>
              <a:rPr lang="en-US" dirty="0" smtClean="0"/>
            </a:br>
            <a:r>
              <a:rPr lang="en-US" dirty="0" smtClean="0"/>
              <a:t>Barrel Top Side Table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06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#17</a:t>
            </a:r>
            <a:br>
              <a:rPr lang="en-US" dirty="0" smtClean="0"/>
            </a:br>
            <a:r>
              <a:rPr lang="en-US" dirty="0" smtClean="0"/>
              <a:t>American Flag Painted on Real Wood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094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#18</a:t>
            </a:r>
            <a:br>
              <a:rPr lang="en-US" dirty="0" smtClean="0"/>
            </a:br>
            <a:r>
              <a:rPr lang="en-US" dirty="0" smtClean="0"/>
              <a:t>Buck Gardner Mid-IA Duck Call #4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924" y="1690688"/>
            <a:ext cx="5808876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618" y="2369127"/>
            <a:ext cx="4003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Acrylic Mid-IA </a:t>
            </a:r>
          </a:p>
          <a:p>
            <a:pPr algn="ctr"/>
            <a:r>
              <a:rPr lang="en-US" sz="3600" dirty="0" smtClean="0"/>
              <a:t>Duck Call</a:t>
            </a:r>
          </a:p>
          <a:p>
            <a:pPr algn="ctr"/>
            <a:r>
              <a:rPr lang="en-US" sz="3600" dirty="0" smtClean="0"/>
              <a:t>1 in 12 chance for Browning </a:t>
            </a:r>
            <a:r>
              <a:rPr lang="en-US" sz="3600" dirty="0" err="1" smtClean="0"/>
              <a:t>Citori</a:t>
            </a:r>
            <a:r>
              <a:rPr lang="en-US" sz="3600" dirty="0" smtClean="0"/>
              <a:t> O/U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3199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#19</a:t>
            </a:r>
            <a:br>
              <a:rPr lang="en-US" dirty="0" smtClean="0"/>
            </a:br>
            <a:r>
              <a:rPr lang="en-US" dirty="0" smtClean="0"/>
              <a:t>Retro Mid-Iowa Poster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72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#20</a:t>
            </a:r>
            <a:br>
              <a:rPr lang="en-US" dirty="0" smtClean="0"/>
            </a:br>
            <a:r>
              <a:rPr lang="en-US" dirty="0" smtClean="0"/>
              <a:t>Mid-Iowa Bags Game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06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428" y="270456"/>
            <a:ext cx="1128189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MISSION STATEMENT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5400" i="1" dirty="0" smtClean="0"/>
              <a:t>Ducks Unlimited conserves, restores, and manages wetlands and associated habitats for North America's waterfowl. These habitats also benefit other wildlife and people.</a:t>
            </a:r>
            <a:r>
              <a:rPr lang="en-US" sz="6000" i="1" dirty="0" smtClean="0"/>
              <a:t>   </a:t>
            </a:r>
            <a:endParaRPr lang="en-US" sz="6000" i="1" dirty="0"/>
          </a:p>
        </p:txBody>
      </p:sp>
    </p:spTree>
    <p:extLst>
      <p:ext uri="{BB962C8B-B14F-4D97-AF65-F5344CB8AC3E}">
        <p14:creationId xmlns:p14="http://schemas.microsoft.com/office/powerpoint/2010/main" val="315123349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#21</a:t>
            </a:r>
            <a:br>
              <a:rPr lang="en-US" dirty="0" smtClean="0"/>
            </a:br>
            <a:r>
              <a:rPr lang="en-US" dirty="0" smtClean="0"/>
              <a:t>Ultimate Deer Package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260273" cy="43396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“Bittersweet Buck” Canvas by Bruce Miller</a:t>
            </a:r>
          </a:p>
          <a:p>
            <a:r>
              <a:rPr lang="en-US" sz="2400" dirty="0" smtClean="0"/>
              <a:t>Milo Locker Deer Processing </a:t>
            </a:r>
          </a:p>
          <a:p>
            <a:r>
              <a:rPr lang="en-US" sz="2400" dirty="0" smtClean="0"/>
              <a:t>Archery Field and Sports Shooting Passes </a:t>
            </a:r>
          </a:p>
          <a:p>
            <a:r>
              <a:rPr lang="en-US" sz="2400" dirty="0" smtClean="0"/>
              <a:t>Ground Blind </a:t>
            </a:r>
          </a:p>
          <a:p>
            <a:r>
              <a:rPr lang="en-US" sz="2400" dirty="0" smtClean="0"/>
              <a:t>Deer Cart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525" y="1825625"/>
            <a:ext cx="54802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68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Item #22</a:t>
            </a:r>
            <a:br>
              <a:rPr lang="en-US" dirty="0" smtClean="0"/>
            </a:br>
            <a:r>
              <a:rPr lang="en-US" dirty="0" smtClean="0"/>
              <a:t>Spring Goose Hunt in Riverton</a:t>
            </a:r>
            <a:br>
              <a:rPr lang="en-US" dirty="0" smtClean="0"/>
            </a:br>
            <a:r>
              <a:rPr lang="en-US" dirty="0" smtClean="0"/>
              <a:t>One Day, Two Person Hunt with Corn Fed Fowlers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2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#23</a:t>
            </a:r>
            <a:br>
              <a:rPr lang="en-US" dirty="0" smtClean="0"/>
            </a:br>
            <a:r>
              <a:rPr lang="en-US" dirty="0" smtClean="0"/>
              <a:t>Ducks Unlimited/Budweiser Neon 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1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Item #24</a:t>
            </a:r>
            <a:br>
              <a:rPr lang="en-US" dirty="0" smtClean="0"/>
            </a:br>
            <a:r>
              <a:rPr lang="en-US" dirty="0" smtClean="0"/>
              <a:t>Buck Gardner Mid-IA Duck Call #5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4924" y="1690688"/>
            <a:ext cx="5808876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618" y="2369127"/>
            <a:ext cx="4003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Acrylic Mid-IA </a:t>
            </a:r>
          </a:p>
          <a:p>
            <a:pPr algn="ctr"/>
            <a:r>
              <a:rPr lang="en-US" sz="3600" dirty="0" smtClean="0"/>
              <a:t>Duck Call</a:t>
            </a:r>
          </a:p>
          <a:p>
            <a:pPr algn="ctr"/>
            <a:r>
              <a:rPr lang="en-US" sz="3600" dirty="0" smtClean="0"/>
              <a:t>1 in 12 chance for Browning </a:t>
            </a:r>
            <a:r>
              <a:rPr lang="en-US" sz="3600" dirty="0" err="1" smtClean="0"/>
              <a:t>Citori</a:t>
            </a:r>
            <a:r>
              <a:rPr lang="en-US" sz="3600" dirty="0" smtClean="0"/>
              <a:t> O/U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821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Raffle Time!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4294" y="2658979"/>
            <a:ext cx="10515600" cy="35179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$100 Raffle Pack Guns</a:t>
            </a:r>
          </a:p>
          <a:p>
            <a:pPr algn="ctr">
              <a:buNone/>
            </a:pPr>
            <a:r>
              <a:rPr lang="en-US" sz="4000" dirty="0" smtClean="0"/>
              <a:t>Sponsor Raffle</a:t>
            </a:r>
          </a:p>
          <a:p>
            <a:pPr algn="ctr">
              <a:buNone/>
            </a:pPr>
            <a:r>
              <a:rPr lang="en-US" sz="4000" dirty="0" smtClean="0"/>
              <a:t>General Raffle</a:t>
            </a:r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Thank you for attending!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/>
              <a:t>Don’t forget!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600" dirty="0" smtClean="0"/>
              <a:t>Visit Salon A to pick up GUNS and pay for Auction Items</a:t>
            </a:r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Have a safe trip home!</a:t>
            </a:r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See you next near!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9617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Ru\Desktop\Ducks\Slide Show\Slid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011" y="601579"/>
            <a:ext cx="11430000" cy="5450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18838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518" y="441776"/>
            <a:ext cx="112818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Ducks Unlimited takes a continental, landscape approach to wetland conservation. Since 1937, DU has conserved more than </a:t>
            </a:r>
            <a:r>
              <a:rPr lang="en-US" sz="4800" b="1" dirty="0" smtClean="0"/>
              <a:t>13 million acres</a:t>
            </a:r>
            <a:r>
              <a:rPr lang="en-US" sz="4800" dirty="0" smtClean="0"/>
              <a:t> of waterfowl habitat across North America. While DU works in all 50 states, the organization focuses its efforts and resources on the habitats most beneficial to waterfowl.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3240226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Ru\Desktop\Ducks\Slide Show\Northern Pin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152" y="155406"/>
            <a:ext cx="9448800" cy="6534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42541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12601</TotalTime>
  <Words>527</Words>
  <Application>Microsoft Office PowerPoint</Application>
  <PresentationFormat>Widescreen</PresentationFormat>
  <Paragraphs>127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Evening….</vt:lpstr>
      <vt:lpstr>PowerPoint Presentation</vt:lpstr>
      <vt:lpstr>Be sure to check out the Orange &amp; Blue  Ticket Raffle Guns</vt:lpstr>
      <vt:lpstr>PowerPoint Presentation</vt:lpstr>
      <vt:lpstr>Dinner served at 6:45</vt:lpstr>
      <vt:lpstr>PowerPoint Presentation</vt:lpstr>
      <vt:lpstr>Don’t forget the future of  Ducks Unlimited! </vt:lpstr>
      <vt:lpstr>PowerPoint Presentation</vt:lpstr>
      <vt:lpstr>Bronze Sponsorship It’s Easy, It’s Essential, It’s only $250</vt:lpstr>
      <vt:lpstr>PowerPoint Presentation</vt:lpstr>
      <vt:lpstr>Don’t forget to check out the Silent Auction Items In the East and South  sides of the Ballroom </vt:lpstr>
      <vt:lpstr>PowerPoint Presentation</vt:lpstr>
      <vt:lpstr>Live Auction 8:00 – 9:00 PM</vt:lpstr>
      <vt:lpstr>PowerPoint Presentation</vt:lpstr>
      <vt:lpstr>Mid-Iowa Ducks Unlimited 2017 Live Auction</vt:lpstr>
      <vt:lpstr>Item #1 80th Anniversary Canvas Scot Storm  “Droppin’ in Canvasbacks” </vt:lpstr>
      <vt:lpstr>Item #2 Buck Gardner Mid-IA Duck Call #1</vt:lpstr>
      <vt:lpstr>Item #3 Man Cave Jeep Table</vt:lpstr>
      <vt:lpstr>Item #4 2017 Ducks Unlimited Decoy of the Year</vt:lpstr>
      <vt:lpstr>Item #5 Docs Hunt Club ½ day Hunt for 2</vt:lpstr>
      <vt:lpstr>Item #6 Buck Gardner Mid-IA Duck Call #2</vt:lpstr>
      <vt:lpstr>Item #7 NASCAR Nation- Choice of Tickets to two Races</vt:lpstr>
      <vt:lpstr>Item #8 LED Light and Matching Bar Stools</vt:lpstr>
      <vt:lpstr>Item #9 Legacy Greenwings</vt:lpstr>
      <vt:lpstr>Item #10 2017 Iowa DU Print of the Year “Wood Duck” by Brian Murrillo </vt:lpstr>
      <vt:lpstr>Item #11 Pintail Print and Decoy Print by Phillip Crowe</vt:lpstr>
      <vt:lpstr>Item #12 NAPA Auto Parts Tool Chest</vt:lpstr>
      <vt:lpstr>Item #13 Buck Gardner Mid-IA Duck Call #3</vt:lpstr>
      <vt:lpstr>Item #14 Rob Johnson Fall Hunt One Day Guided Hunt for Four</vt:lpstr>
      <vt:lpstr>Item #15 2017 Handgun of the Year Sig Sauer P320 with Holster and 500 Rounds of 9mm</vt:lpstr>
      <vt:lpstr>Item #16 Barrel Top Side Table</vt:lpstr>
      <vt:lpstr>Item #17 American Flag Painted on Real Wood</vt:lpstr>
      <vt:lpstr>Item #18 Buck Gardner Mid-IA Duck Call #4</vt:lpstr>
      <vt:lpstr>Item #19 Retro Mid-Iowa Poster</vt:lpstr>
      <vt:lpstr>Item #20 Mid-Iowa Bags Game</vt:lpstr>
      <vt:lpstr>Item #21 Ultimate Deer Package</vt:lpstr>
      <vt:lpstr>Item #22 Spring Goose Hunt in Riverton One Day, Two Person Hunt with Corn Fed Fowlers</vt:lpstr>
      <vt:lpstr>Item #23 Ducks Unlimited/Budweiser Neon Sign</vt:lpstr>
      <vt:lpstr>Item #24 Buck Gardner Mid-IA Duck Call #5</vt:lpstr>
      <vt:lpstr>Raffle Time!</vt:lpstr>
      <vt:lpstr>Thank you for attending!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Margo Fox</dc:creator>
  <cp:lastModifiedBy>Sven Peterson</cp:lastModifiedBy>
  <cp:revision>98</cp:revision>
  <dcterms:created xsi:type="dcterms:W3CDTF">2014-03-03T03:17:35Z</dcterms:created>
  <dcterms:modified xsi:type="dcterms:W3CDTF">2017-09-13T15:08:04Z</dcterms:modified>
</cp:coreProperties>
</file>